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9" r:id="rId2"/>
    <p:sldId id="347" r:id="rId3"/>
    <p:sldId id="346" r:id="rId4"/>
    <p:sldId id="348" r:id="rId5"/>
  </p:sldIdLst>
  <p:sldSz cx="9144000" cy="6858000" type="screen4x3"/>
  <p:notesSz cx="6794500" cy="99187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B54A"/>
    <a:srgbClr val="1D5C9F"/>
    <a:srgbClr val="336600"/>
    <a:srgbClr val="008000"/>
    <a:srgbClr val="FFFFCC"/>
    <a:srgbClr val="FFCC99"/>
    <a:srgbClr val="FFCC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0" autoAdjust="0"/>
  </p:normalViewPr>
  <p:slideViewPr>
    <p:cSldViewPr>
      <p:cViewPr varScale="1">
        <p:scale>
          <a:sx n="100" d="100"/>
          <a:sy n="100" d="100"/>
        </p:scale>
        <p:origin x="-2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60" y="-72"/>
      </p:cViewPr>
      <p:guideLst>
        <p:guide orient="horz" pos="3125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67587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21" y="0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67588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2686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67589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21" y="9422686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-106" charset="0"/>
              </a:defRPr>
            </a:lvl1pPr>
          </a:lstStyle>
          <a:p>
            <a:fld id="{DD548EB7-505A-4143-8BC5-B2C6789EB466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21" y="0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2950"/>
            <a:ext cx="4959350" cy="3719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67" y="4710549"/>
            <a:ext cx="4981767" cy="446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2686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21" y="9422686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-106" charset="0"/>
              </a:defRPr>
            </a:lvl1pPr>
          </a:lstStyle>
          <a:p>
            <a:fld id="{0D4D1C11-CC54-4AD0-8FE9-A5445E38574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106" charset="-128"/>
        <a:cs typeface="ヒラギノ角ゴ Pro W3" pitchFamily="-106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3600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3643314"/>
            <a:ext cx="6400800" cy="1752600"/>
          </a:xfrm>
        </p:spPr>
        <p:txBody>
          <a:bodyPr/>
          <a:lstStyle>
            <a:lvl1pPr marL="0" indent="0" algn="ctr">
              <a:buNone/>
              <a:defRPr>
                <a:latin typeface="Calibri" pitchFamily="34" charset="0"/>
                <a:cs typeface="Calibri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9CD2140B-DB3C-41DA-B7B1-3185938CB4D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000" b="1">
                <a:latin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>
                <a:latin typeface="Calibri" pitchFamily="34" charset="0"/>
              </a:defRPr>
            </a:lvl1pPr>
            <a:lvl2pPr>
              <a:defRPr sz="1800">
                <a:latin typeface="Calibri" pitchFamily="34" charset="0"/>
              </a:defRPr>
            </a:lvl2pPr>
            <a:lvl3pPr>
              <a:defRPr sz="1600">
                <a:latin typeface="Calibri" pitchFamily="34" charset="0"/>
              </a:defRPr>
            </a:lvl3pPr>
            <a:lvl4pPr>
              <a:defRPr sz="1600">
                <a:latin typeface="Calibri" pitchFamily="34" charset="0"/>
              </a:defRPr>
            </a:lvl4pPr>
            <a:lvl5pPr>
              <a:defRPr sz="1600">
                <a:latin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CA7DD20-14DE-412C-975A-B1A58CABF92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0070C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7BBEF65-CC05-4436-998E-3E81EADB5CA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7088BAE-6ABA-48C8-AB9D-FFBDC337556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9E6449BC-3BAC-4245-9725-9A0168743F8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9C538A3-FC67-4170-9FE0-68D3B9D4FEB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5289EC5-603D-4B41-BECC-105DA135F79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7585E80-3B30-43C1-8B35-488467D4110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2B02B76-B512-4670-AC95-4149C6B2D82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44309F1-20DC-4948-905F-59507D80D93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9CFF270-7B6F-4969-A7B2-8BCAA8D872E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ACC25A8-6382-402D-8D5B-90B3938ED09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ppt undir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</a:p>
        </p:txBody>
      </p:sp>
      <p:pic>
        <p:nvPicPr>
          <p:cNvPr id="5" name="Picture 4" descr="svanurinn_cmyk_ust.jp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28596" y="214290"/>
            <a:ext cx="1071570" cy="122255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alibri" pitchFamily="34" charset="0"/>
          <a:ea typeface="ヒラギノ角ゴ Pro W3" pitchFamily="-106" charset="-128"/>
          <a:cs typeface="Calibri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ヒラギノ角ゴ Pro W3" pitchFamily="-106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ヒラギノ角ゴ Pro W3" pitchFamily="-106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ヒラギノ角ゴ Pro W3" pitchFamily="-106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ヒラギノ角ゴ Pro W3" pitchFamily="-106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Calibri" pitchFamily="34" charset="0"/>
          <a:ea typeface="ヒラギノ角ゴ Pro W3" pitchFamily="-106" charset="-128"/>
          <a:cs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Calibri" pitchFamily="34" charset="0"/>
          <a:ea typeface="ヒラギノ角ゴ Pro W3" pitchFamily="-65" charset="-128"/>
          <a:cs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Calibri" pitchFamily="34" charset="0"/>
          <a:ea typeface="ヒラギノ角ゴ Pro W3" pitchFamily="-65" charset="-128"/>
          <a:cs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Calibri" pitchFamily="34" charset="0"/>
          <a:ea typeface="ヒラギノ角ゴ Pro W3" pitchFamily="-65" charset="-128"/>
          <a:cs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Calibri" pitchFamily="34" charset="0"/>
          <a:ea typeface="ヒラギノ角ゴ Pro W3" pitchFamily="-65" charset="-128"/>
          <a:cs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2714620"/>
            <a:ext cx="7772400" cy="1470025"/>
          </a:xfrm>
        </p:spPr>
        <p:txBody>
          <a:bodyPr/>
          <a:lstStyle/>
          <a:p>
            <a:r>
              <a:rPr lang="is-IS" dirty="0" smtClean="0">
                <a:solidFill>
                  <a:srgbClr val="0070C0"/>
                </a:solidFill>
              </a:rPr>
              <a:t>EFLING SVANSINS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000100" y="3786190"/>
            <a:ext cx="6400800" cy="1609724"/>
          </a:xfrm>
        </p:spPr>
        <p:txBody>
          <a:bodyPr/>
          <a:lstStyle/>
          <a:p>
            <a:r>
              <a:rPr lang="is-IS" b="1" dirty="0" smtClean="0"/>
              <a:t>Tillögur Umhverfisstofnunnar</a:t>
            </a:r>
          </a:p>
          <a:p>
            <a:r>
              <a:rPr lang="is-IS" dirty="0" smtClean="0"/>
              <a:t>Anne Maria Sparf</a:t>
            </a:r>
            <a:endParaRPr lang="en-US" dirty="0"/>
          </a:p>
        </p:txBody>
      </p:sp>
      <p:pic>
        <p:nvPicPr>
          <p:cNvPr id="9" name="Picture 8" descr="Cygnus transparent vefutgaf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2071678"/>
            <a:ext cx="3201625" cy="31935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85786" y="4214818"/>
            <a:ext cx="7772400" cy="1054091"/>
          </a:xfrm>
        </p:spPr>
        <p:txBody>
          <a:bodyPr/>
          <a:lstStyle/>
          <a:p>
            <a:r>
              <a:rPr lang="en-US" dirty="0" err="1" smtClean="0"/>
              <a:t>Pallborðsumræður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85786" y="2500306"/>
            <a:ext cx="7772400" cy="1785951"/>
          </a:xfrm>
        </p:spPr>
        <p:txBody>
          <a:bodyPr/>
          <a:lstStyle/>
          <a:p>
            <a:r>
              <a:rPr lang="is-IS" dirty="0" smtClean="0"/>
              <a:t>Efling Svansins</a:t>
            </a:r>
          </a:p>
          <a:p>
            <a:r>
              <a:rPr lang="is-IS" dirty="0" smtClean="0"/>
              <a:t>Svanurinn og íslensk fyrirtæki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1802" y="1428736"/>
            <a:ext cx="5414946" cy="1143000"/>
          </a:xfrm>
        </p:spPr>
        <p:txBody>
          <a:bodyPr/>
          <a:lstStyle/>
          <a:p>
            <a:pPr algn="l"/>
            <a:r>
              <a:rPr lang="en-US" dirty="0" err="1" smtClean="0">
                <a:solidFill>
                  <a:srgbClr val="0070C0"/>
                </a:solidFill>
              </a:rPr>
              <a:t>Efling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Svansins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1981200"/>
            <a:ext cx="5386398" cy="4114800"/>
          </a:xfrm>
        </p:spPr>
        <p:txBody>
          <a:bodyPr/>
          <a:lstStyle/>
          <a:p>
            <a:endParaRPr lang="en-US" b="1" dirty="0" smtClean="0"/>
          </a:p>
          <a:p>
            <a:r>
              <a:rPr lang="en-US" dirty="0" err="1" smtClean="0"/>
              <a:t>Hver</a:t>
            </a:r>
            <a:r>
              <a:rPr lang="en-US" dirty="0" smtClean="0"/>
              <a:t> </a:t>
            </a:r>
            <a:r>
              <a:rPr lang="en-US" dirty="0" err="1" smtClean="0"/>
              <a:t>ætti</a:t>
            </a:r>
            <a:r>
              <a:rPr lang="en-US" dirty="0" smtClean="0"/>
              <a:t> </a:t>
            </a:r>
            <a:r>
              <a:rPr lang="en-US" dirty="0" err="1" smtClean="0"/>
              <a:t>stefna</a:t>
            </a:r>
            <a:r>
              <a:rPr lang="en-US" dirty="0" smtClean="0"/>
              <a:t> </a:t>
            </a:r>
            <a:r>
              <a:rPr lang="en-US" dirty="0" err="1" smtClean="0"/>
              <a:t>Svansins</a:t>
            </a:r>
            <a:r>
              <a:rPr lang="en-US" dirty="0" smtClean="0"/>
              <a:t> á </a:t>
            </a:r>
            <a:r>
              <a:rPr lang="en-US" dirty="0" err="1" smtClean="0"/>
              <a:t>Íslandi</a:t>
            </a:r>
            <a:r>
              <a:rPr lang="en-US" dirty="0" smtClean="0"/>
              <a:t> </a:t>
            </a:r>
            <a:r>
              <a:rPr lang="en-US" dirty="0" err="1" smtClean="0"/>
              <a:t>að</a:t>
            </a:r>
            <a:r>
              <a:rPr lang="en-US" dirty="0" smtClean="0"/>
              <a:t> </a:t>
            </a:r>
            <a:r>
              <a:rPr lang="en-US" dirty="0" err="1" smtClean="0"/>
              <a:t>vera</a:t>
            </a:r>
            <a:r>
              <a:rPr lang="en-US" dirty="0" smtClean="0"/>
              <a:t>? </a:t>
            </a:r>
          </a:p>
          <a:p>
            <a:r>
              <a:rPr lang="en-US" dirty="0" err="1" smtClean="0"/>
              <a:t>Hvaða</a:t>
            </a:r>
            <a:r>
              <a:rPr lang="en-US" dirty="0" smtClean="0"/>
              <a:t> </a:t>
            </a:r>
            <a:r>
              <a:rPr lang="en-US" dirty="0" err="1" smtClean="0"/>
              <a:t>áherslur</a:t>
            </a:r>
            <a:r>
              <a:rPr lang="en-US" dirty="0" smtClean="0"/>
              <a:t> </a:t>
            </a:r>
            <a:r>
              <a:rPr lang="en-US" dirty="0" err="1" smtClean="0"/>
              <a:t>eru</a:t>
            </a:r>
            <a:r>
              <a:rPr lang="en-US" dirty="0" smtClean="0"/>
              <a:t> </a:t>
            </a:r>
            <a:r>
              <a:rPr lang="en-US" dirty="0" err="1" smtClean="0"/>
              <a:t>mikilvægastar</a:t>
            </a:r>
            <a:r>
              <a:rPr lang="en-US" dirty="0" smtClean="0"/>
              <a:t> </a:t>
            </a:r>
            <a:r>
              <a:rPr lang="en-US" dirty="0" err="1" smtClean="0"/>
              <a:t>fyrir</a:t>
            </a:r>
            <a:r>
              <a:rPr lang="en-US" dirty="0" smtClean="0"/>
              <a:t> </a:t>
            </a:r>
            <a:r>
              <a:rPr lang="en-US" dirty="0" err="1" smtClean="0"/>
              <a:t>kynningarstarfsemi</a:t>
            </a:r>
            <a:r>
              <a:rPr lang="en-US" dirty="0" smtClean="0"/>
              <a:t> </a:t>
            </a:r>
            <a:r>
              <a:rPr lang="en-US" dirty="0" err="1" smtClean="0"/>
              <a:t>Svansins</a:t>
            </a:r>
            <a:r>
              <a:rPr lang="en-US" dirty="0" smtClean="0"/>
              <a:t>? </a:t>
            </a:r>
          </a:p>
          <a:p>
            <a:pPr lvl="1"/>
            <a:r>
              <a:rPr lang="en-US" dirty="0" err="1" smtClean="0"/>
              <a:t>Skilaboð</a:t>
            </a:r>
            <a:r>
              <a:rPr lang="en-US" dirty="0" smtClean="0"/>
              <a:t>, </a:t>
            </a:r>
            <a:r>
              <a:rPr lang="en-US" dirty="0" err="1" smtClean="0"/>
              <a:t>markhópur</a:t>
            </a:r>
            <a:r>
              <a:rPr lang="en-US" dirty="0" smtClean="0"/>
              <a:t>, </a:t>
            </a:r>
            <a:r>
              <a:rPr lang="en-US" dirty="0" err="1" smtClean="0"/>
              <a:t>miðlar</a:t>
            </a:r>
            <a:r>
              <a:rPr lang="en-US" dirty="0" smtClean="0"/>
              <a:t>…</a:t>
            </a:r>
          </a:p>
          <a:p>
            <a:pPr lvl="1"/>
            <a:r>
              <a:rPr lang="en-US" dirty="0" err="1" smtClean="0"/>
              <a:t>Tækifæri</a:t>
            </a:r>
            <a:r>
              <a:rPr lang="en-US" dirty="0" smtClean="0"/>
              <a:t> </a:t>
            </a:r>
            <a:r>
              <a:rPr lang="en-US" dirty="0" err="1" smtClean="0"/>
              <a:t>til</a:t>
            </a:r>
            <a:r>
              <a:rPr lang="en-US" dirty="0" smtClean="0"/>
              <a:t> </a:t>
            </a:r>
            <a:r>
              <a:rPr lang="en-US" dirty="0" err="1" smtClean="0"/>
              <a:t>að</a:t>
            </a:r>
            <a:r>
              <a:rPr lang="en-US" dirty="0" smtClean="0"/>
              <a:t> </a:t>
            </a:r>
            <a:r>
              <a:rPr lang="en-US" dirty="0" err="1" smtClean="0"/>
              <a:t>kynna</a:t>
            </a:r>
            <a:r>
              <a:rPr lang="en-US" dirty="0" smtClean="0"/>
              <a:t> </a:t>
            </a:r>
            <a:r>
              <a:rPr lang="en-US" dirty="0" err="1" smtClean="0"/>
              <a:t>Svaninn</a:t>
            </a:r>
            <a:endParaRPr lang="en-US" dirty="0" smtClean="0"/>
          </a:p>
          <a:p>
            <a:endParaRPr lang="en-US" dirty="0" smtClean="0"/>
          </a:p>
        </p:txBody>
      </p:sp>
      <p:pic>
        <p:nvPicPr>
          <p:cNvPr id="4" name="Picture 3" descr="Cygnus_vandrar_42x31cm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429000"/>
            <a:ext cx="3428992" cy="257174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000240"/>
            <a:ext cx="7772400" cy="785818"/>
          </a:xfrm>
        </p:spPr>
        <p:txBody>
          <a:bodyPr/>
          <a:lstStyle/>
          <a:p>
            <a:pPr algn="l"/>
            <a:r>
              <a:rPr lang="en-US" dirty="0" err="1" smtClean="0">
                <a:solidFill>
                  <a:srgbClr val="0070C0"/>
                </a:solidFill>
              </a:rPr>
              <a:t>Svanurinn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og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Íslensk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fyrirtæki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571744"/>
            <a:ext cx="5600712" cy="3524256"/>
          </a:xfrm>
        </p:spPr>
        <p:txBody>
          <a:bodyPr/>
          <a:lstStyle/>
          <a:p>
            <a:r>
              <a:rPr lang="en-US" dirty="0" err="1" smtClean="0"/>
              <a:t>Gagnast</a:t>
            </a:r>
            <a:r>
              <a:rPr lang="en-US" dirty="0" smtClean="0"/>
              <a:t> </a:t>
            </a:r>
            <a:r>
              <a:rPr lang="en-US" dirty="0" err="1" smtClean="0"/>
              <a:t>Svanurinn</a:t>
            </a:r>
            <a:r>
              <a:rPr lang="en-US" dirty="0" smtClean="0"/>
              <a:t> </a:t>
            </a:r>
            <a:r>
              <a:rPr lang="en-US" dirty="0" err="1" smtClean="0"/>
              <a:t>íslenskum</a:t>
            </a:r>
            <a:r>
              <a:rPr lang="en-US" dirty="0" smtClean="0"/>
              <a:t> </a:t>
            </a:r>
            <a:r>
              <a:rPr lang="en-US" dirty="0" err="1" smtClean="0"/>
              <a:t>fyrirtækjum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Hvernig</a:t>
            </a:r>
            <a:r>
              <a:rPr lang="en-US" dirty="0" smtClean="0"/>
              <a:t> </a:t>
            </a:r>
            <a:r>
              <a:rPr lang="en-US" dirty="0" err="1" smtClean="0"/>
              <a:t>styrkir</a:t>
            </a:r>
            <a:r>
              <a:rPr lang="en-US" dirty="0" smtClean="0"/>
              <a:t> </a:t>
            </a:r>
            <a:r>
              <a:rPr lang="en-US" dirty="0" err="1" smtClean="0"/>
              <a:t>Svanurinn</a:t>
            </a:r>
            <a:r>
              <a:rPr lang="en-US" dirty="0" smtClean="0"/>
              <a:t> </a:t>
            </a:r>
            <a:r>
              <a:rPr lang="en-US" dirty="0" err="1" smtClean="0"/>
              <a:t>ímynd</a:t>
            </a:r>
            <a:r>
              <a:rPr lang="en-US" dirty="0" smtClean="0"/>
              <a:t> </a:t>
            </a:r>
            <a:r>
              <a:rPr lang="en-US" dirty="0" err="1" smtClean="0"/>
              <a:t>leyfishafa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Hvaða</a:t>
            </a:r>
            <a:r>
              <a:rPr lang="en-US" dirty="0" smtClean="0"/>
              <a:t> </a:t>
            </a:r>
            <a:r>
              <a:rPr lang="en-US" dirty="0" err="1" smtClean="0"/>
              <a:t>svið</a:t>
            </a:r>
            <a:r>
              <a:rPr lang="en-US" dirty="0" smtClean="0"/>
              <a:t> </a:t>
            </a:r>
            <a:r>
              <a:rPr lang="en-US" dirty="0" err="1" smtClean="0"/>
              <a:t>atvinnulífsins</a:t>
            </a:r>
            <a:r>
              <a:rPr lang="en-US" dirty="0" smtClean="0"/>
              <a:t> </a:t>
            </a:r>
            <a:r>
              <a:rPr lang="en-US" dirty="0" err="1" smtClean="0"/>
              <a:t>þarf</a:t>
            </a:r>
            <a:r>
              <a:rPr lang="en-US" dirty="0" smtClean="0"/>
              <a:t> </a:t>
            </a:r>
            <a:r>
              <a:rPr lang="en-US" dirty="0" err="1" smtClean="0"/>
              <a:t>að</a:t>
            </a:r>
            <a:r>
              <a:rPr lang="en-US" dirty="0" smtClean="0"/>
              <a:t> </a:t>
            </a:r>
            <a:r>
              <a:rPr lang="en-US" dirty="0" err="1" smtClean="0"/>
              <a:t>leggja</a:t>
            </a:r>
            <a:r>
              <a:rPr lang="en-US" dirty="0" smtClean="0"/>
              <a:t> </a:t>
            </a:r>
            <a:r>
              <a:rPr lang="en-US" dirty="0" err="1" smtClean="0"/>
              <a:t>mesta</a:t>
            </a:r>
            <a:r>
              <a:rPr lang="en-US" dirty="0" smtClean="0"/>
              <a:t> </a:t>
            </a:r>
            <a:r>
              <a:rPr lang="en-US" dirty="0" err="1" smtClean="0"/>
              <a:t>áherslu</a:t>
            </a:r>
            <a:r>
              <a:rPr lang="en-US" dirty="0" smtClean="0"/>
              <a:t> á </a:t>
            </a:r>
            <a:r>
              <a:rPr lang="en-US" dirty="0" err="1" smtClean="0"/>
              <a:t>við</a:t>
            </a:r>
            <a:r>
              <a:rPr lang="en-US" dirty="0" smtClean="0"/>
              <a:t> </a:t>
            </a:r>
            <a:r>
              <a:rPr lang="en-US" dirty="0" err="1" smtClean="0"/>
              <a:t>eflingu</a:t>
            </a:r>
            <a:r>
              <a:rPr lang="en-US" dirty="0" smtClean="0"/>
              <a:t> </a:t>
            </a:r>
            <a:r>
              <a:rPr lang="en-US" dirty="0" err="1" smtClean="0"/>
              <a:t>Svansins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Hvaða</a:t>
            </a:r>
            <a:r>
              <a:rPr lang="en-US" dirty="0" smtClean="0"/>
              <a:t> </a:t>
            </a:r>
            <a:r>
              <a:rPr lang="en-US" dirty="0" err="1" smtClean="0"/>
              <a:t>óskir</a:t>
            </a:r>
            <a:r>
              <a:rPr lang="en-US" dirty="0" smtClean="0"/>
              <a:t> um </a:t>
            </a:r>
            <a:r>
              <a:rPr lang="en-US" dirty="0" err="1" smtClean="0"/>
              <a:t>ný</a:t>
            </a:r>
            <a:r>
              <a:rPr lang="en-US" dirty="0" smtClean="0"/>
              <a:t> </a:t>
            </a:r>
            <a:r>
              <a:rPr lang="en-US" dirty="0" err="1" smtClean="0"/>
              <a:t>viðmið</a:t>
            </a:r>
            <a:r>
              <a:rPr lang="en-US" dirty="0" smtClean="0"/>
              <a:t> </a:t>
            </a:r>
            <a:r>
              <a:rPr lang="en-US" dirty="0" err="1" smtClean="0"/>
              <a:t>hefur</a:t>
            </a:r>
            <a:r>
              <a:rPr lang="en-US" dirty="0" smtClean="0"/>
              <a:t> </a:t>
            </a:r>
            <a:r>
              <a:rPr lang="en-US" dirty="0" err="1" smtClean="0"/>
              <a:t>Ísland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Svanurinn</a:t>
            </a:r>
            <a:r>
              <a:rPr lang="en-US" dirty="0" smtClean="0"/>
              <a:t> í </a:t>
            </a:r>
            <a:r>
              <a:rPr lang="en-US" dirty="0" err="1" smtClean="0"/>
              <a:t>kreppunni</a:t>
            </a:r>
            <a:r>
              <a:rPr lang="en-US" dirty="0" smtClean="0"/>
              <a:t> – </a:t>
            </a:r>
            <a:r>
              <a:rPr lang="en-US" dirty="0" err="1" smtClean="0"/>
              <a:t>hvernig</a:t>
            </a:r>
            <a:r>
              <a:rPr lang="en-US" dirty="0" smtClean="0"/>
              <a:t> </a:t>
            </a:r>
            <a:r>
              <a:rPr lang="en-US" dirty="0" err="1" smtClean="0"/>
              <a:t>áhrif</a:t>
            </a:r>
            <a:r>
              <a:rPr lang="en-US" dirty="0" smtClean="0"/>
              <a:t> </a:t>
            </a:r>
            <a:r>
              <a:rPr lang="en-US" dirty="0" err="1" smtClean="0"/>
              <a:t>mun</a:t>
            </a:r>
            <a:r>
              <a:rPr lang="en-US" dirty="0" smtClean="0"/>
              <a:t> </a:t>
            </a:r>
            <a:r>
              <a:rPr lang="en-US" dirty="0" err="1" smtClean="0"/>
              <a:t>kreppan</a:t>
            </a:r>
            <a:r>
              <a:rPr lang="en-US" dirty="0" smtClean="0"/>
              <a:t> </a:t>
            </a:r>
            <a:r>
              <a:rPr lang="en-US" dirty="0" err="1" smtClean="0"/>
              <a:t>hafa</a:t>
            </a:r>
            <a:r>
              <a:rPr lang="en-US" dirty="0" smtClean="0"/>
              <a:t> á </a:t>
            </a:r>
            <a:r>
              <a:rPr lang="en-US" dirty="0" err="1" smtClean="0"/>
              <a:t>eflingu</a:t>
            </a:r>
            <a:r>
              <a:rPr lang="en-US" dirty="0" smtClean="0"/>
              <a:t> </a:t>
            </a:r>
            <a:r>
              <a:rPr lang="en-US" dirty="0" err="1" smtClean="0"/>
              <a:t>Svansins</a:t>
            </a:r>
            <a:r>
              <a:rPr lang="en-US" dirty="0" smtClean="0"/>
              <a:t>?</a:t>
            </a:r>
          </a:p>
        </p:txBody>
      </p:sp>
      <p:pic>
        <p:nvPicPr>
          <p:cNvPr id="4" name="Picture 3" descr="Cygnus transparent vefutgaf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2071678"/>
            <a:ext cx="3867420" cy="385765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13778</TotalTime>
  <Words>93</Words>
  <Application>Microsoft PowerPoint</Application>
  <PresentationFormat>On-screen Show (4:3)</PresentationFormat>
  <Paragraphs>18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Default Design</vt:lpstr>
      <vt:lpstr>EFLING SVANSINS</vt:lpstr>
      <vt:lpstr>Pallborðsumræður</vt:lpstr>
      <vt:lpstr>Efling Svansins</vt:lpstr>
      <vt:lpstr>Svanurinn og Íslensk fyrirtæki </vt:lpstr>
    </vt:vector>
  </TitlesOfParts>
  <Company>Umhverfisstofnun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Hrefna Guðmundsdóttir</dc:creator>
  <cp:lastModifiedBy>annemaria</cp:lastModifiedBy>
  <cp:revision>286</cp:revision>
  <dcterms:created xsi:type="dcterms:W3CDTF">2008-04-29T11:54:44Z</dcterms:created>
  <dcterms:modified xsi:type="dcterms:W3CDTF">2009-02-26T10:15:56Z</dcterms:modified>
</cp:coreProperties>
</file>